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54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1B47A9-5946-460C-94EC-B6D94252118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25A464-6EDC-414F-A259-4DA5F4EFA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PA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1600" y="-152400"/>
            <a:ext cx="6705600" cy="7239000"/>
          </a:xfrm>
          <a:prstGeom prst="rect">
            <a:avLst/>
          </a:prstGeom>
          <a:noFill/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31698"/>
            <a:ext cx="6400800" cy="1752600"/>
          </a:xfrm>
        </p:spPr>
        <p:txBody>
          <a:bodyPr/>
          <a:lstStyle/>
          <a:p>
            <a:r>
              <a:rPr lang="en-US" dirty="0" smtClean="0"/>
              <a:t>Illinois Horsemen’s Benevolent &amp; Protective Association Inc.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 About Janice Brooks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Janice Brooks has been the Secretary – Treasurer of the Illinois H.B.P.A. for the past seven years. In addition to doing an exemplary job in this capacity, she also has always had a sincere passion for animals particularly horses. Last year she realized a serious need for developing a relocation program for horses at the track that could no longer compete or needed a new career for a variety of reasons. This led her to develop our RACE HORSE LOOKING FOR A NEW CAREER program.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Lanny</a:t>
            </a:r>
            <a:r>
              <a:rPr lang="en-US" dirty="0" smtClean="0"/>
              <a:t> Brooks Executive Director</a:t>
            </a:r>
          </a:p>
          <a:p>
            <a:pPr>
              <a:buNone/>
            </a:pPr>
            <a:r>
              <a:rPr lang="en-US" dirty="0" smtClean="0"/>
              <a:t>Illinois H.B.P.A.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8478"/>
            <a:ext cx="8229600" cy="1143000"/>
          </a:xfrm>
        </p:spPr>
        <p:txBody>
          <a:bodyPr/>
          <a:lstStyle/>
          <a:p>
            <a:r>
              <a:rPr lang="en-US" dirty="0" smtClean="0"/>
              <a:t>ILHBPA.com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28600" y="1844040"/>
            <a:ext cx="8534400" cy="4709160"/>
          </a:xfrm>
        </p:spPr>
        <p:txBody>
          <a:bodyPr/>
          <a:lstStyle/>
          <a:p>
            <a:r>
              <a:rPr lang="en-US" dirty="0" smtClean="0"/>
              <a:t>Excellent means for communicating information</a:t>
            </a:r>
          </a:p>
          <a:p>
            <a:r>
              <a:rPr lang="en-US" dirty="0" smtClean="0"/>
              <a:t>Benevolence resources readily available</a:t>
            </a:r>
          </a:p>
          <a:p>
            <a:r>
              <a:rPr lang="en-US" dirty="0" smtClean="0"/>
              <a:t>Read about the association, staff, and committees </a:t>
            </a:r>
          </a:p>
          <a:p>
            <a:r>
              <a:rPr lang="en-US" dirty="0" smtClean="0"/>
              <a:t>Access condition books and race replay videos</a:t>
            </a:r>
          </a:p>
          <a:p>
            <a:r>
              <a:rPr lang="en-US" dirty="0" smtClean="0"/>
              <a:t>Calendar to track races and important events</a:t>
            </a:r>
          </a:p>
          <a:p>
            <a:r>
              <a:rPr lang="en-US" dirty="0" smtClean="0"/>
              <a:t>“Race Horse Looking for a New Career” Program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Our New Website</a:t>
            </a:r>
            <a:endParaRPr lang="en-US" dirty="0"/>
          </a:p>
        </p:txBody>
      </p:sp>
      <p:pic>
        <p:nvPicPr>
          <p:cNvPr id="4" name="Content Placeholder 3" descr="www_ilhbpa_com_index_aspx_homepa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749" r="14979" b="2300"/>
          <a:stretch>
            <a:fillRect/>
          </a:stretch>
        </p:blipFill>
        <p:spPr>
          <a:xfrm>
            <a:off x="1447800" y="1143000"/>
            <a:ext cx="6172200" cy="5410200"/>
          </a:xfrm>
          <a:prstGeom prst="rect">
            <a:avLst/>
          </a:prstGeom>
          <a:ln w="127000" cap="rnd">
            <a:solidFill>
              <a:schemeClr val="bg2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Race Horse Looking For A New Career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Horsemen Helping Horsemen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/>
          <a:lstStyle/>
          <a:p>
            <a:r>
              <a:rPr lang="en-US" sz="2800" dirty="0" smtClean="0"/>
              <a:t>Horses For Sale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25584" y="1250951"/>
            <a:ext cx="6380016" cy="18732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View a colorful gallery of retired horses for sale</a:t>
            </a:r>
          </a:p>
          <a:p>
            <a:r>
              <a:rPr lang="en-US" dirty="0" smtClean="0"/>
              <a:t>Gives horses a chance to find loving homes</a:t>
            </a:r>
          </a:p>
          <a:p>
            <a:r>
              <a:rPr lang="en-US" dirty="0" smtClean="0"/>
              <a:t>We do not accept donations, this is a service to the owners only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Content Placeholder 3" descr="www_ilhbpa_com_index_aspx_homepage.jpg"/>
          <p:cNvPicPr>
            <a:picLocks noChangeAspect="1"/>
          </p:cNvPicPr>
          <p:nvPr/>
        </p:nvPicPr>
        <p:blipFill>
          <a:blip r:embed="rId2"/>
          <a:srcRect r="36863" b="71111"/>
          <a:stretch>
            <a:fillRect/>
          </a:stretch>
        </p:blipFill>
        <p:spPr>
          <a:xfrm>
            <a:off x="990600" y="3276600"/>
            <a:ext cx="5029200" cy="3141068"/>
          </a:xfrm>
          <a:prstGeom prst="rect">
            <a:avLst/>
          </a:prstGeom>
          <a:ln w="88900" cap="rnd">
            <a:solidFill>
              <a:schemeClr val="bg2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HorseWhe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430" y="283"/>
            <a:ext cx="2206570" cy="68574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Sample Listing Page</a:t>
            </a:r>
            <a:endParaRPr lang="en-US" dirty="0"/>
          </a:p>
        </p:txBody>
      </p:sp>
      <p:pic>
        <p:nvPicPr>
          <p:cNvPr id="4" name="Content Placeholder 3" descr="www_ilhbpa_com_index_aspx_homepa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647" t="18759" r="22646" b="47524"/>
          <a:stretch>
            <a:fillRect/>
          </a:stretch>
        </p:blipFill>
        <p:spPr>
          <a:xfrm>
            <a:off x="953912" y="2895600"/>
            <a:ext cx="7428088" cy="3581400"/>
          </a:xfrm>
          <a:prstGeom prst="rect">
            <a:avLst/>
          </a:prstGeom>
          <a:ln w="127000" cap="rnd">
            <a:solidFill>
              <a:schemeClr val="bg2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249362"/>
            <a:ext cx="4724400" cy="1447800"/>
          </a:xfrm>
        </p:spPr>
        <p:txBody>
          <a:bodyPr/>
          <a:lstStyle/>
          <a:p>
            <a:r>
              <a:rPr lang="en-US" dirty="0" smtClean="0"/>
              <a:t>Horse name &amp; photo</a:t>
            </a:r>
          </a:p>
          <a:p>
            <a:r>
              <a:rPr lang="en-US" dirty="0" smtClean="0"/>
              <a:t>Basic biography</a:t>
            </a:r>
          </a:p>
          <a:p>
            <a:r>
              <a:rPr lang="en-US" dirty="0" smtClean="0"/>
              <a:t>Frequently Updated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191000" y="1249362"/>
            <a:ext cx="4724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Requested price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Seller contact information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143000"/>
            <a:ext cx="3886200" cy="1143000"/>
          </a:xfrm>
        </p:spPr>
        <p:txBody>
          <a:bodyPr/>
          <a:lstStyle/>
          <a:p>
            <a:r>
              <a:rPr lang="en-US" dirty="0" smtClean="0"/>
              <a:t>Horses Sold</a:t>
            </a:r>
            <a:endParaRPr lang="en-US" dirty="0"/>
          </a:p>
        </p:txBody>
      </p:sp>
      <p:pic>
        <p:nvPicPr>
          <p:cNvPr id="5" name="Content Placeholder 3" descr="www_ilhbpa_com_index_aspx_homepage.jpg"/>
          <p:cNvPicPr>
            <a:picLocks noChangeAspect="1"/>
          </p:cNvPicPr>
          <p:nvPr/>
        </p:nvPicPr>
        <p:blipFill>
          <a:blip r:embed="rId2" cstate="print"/>
          <a:srcRect l="21920" t="55918" r="20505" b="1970"/>
          <a:stretch>
            <a:fillRect/>
          </a:stretch>
        </p:blipFill>
        <p:spPr>
          <a:xfrm>
            <a:off x="6248400" y="1676400"/>
            <a:ext cx="2590800" cy="4648200"/>
          </a:xfrm>
          <a:prstGeom prst="rect">
            <a:avLst/>
          </a:prstGeom>
          <a:ln w="88900" cap="rnd"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Content Placeholder 3" descr="www_ilhbpa_com_index_aspx_home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013" t="11045" r="22106" b="42701"/>
          <a:stretch>
            <a:fillRect/>
          </a:stretch>
        </p:blipFill>
        <p:spPr>
          <a:xfrm>
            <a:off x="3733800" y="838200"/>
            <a:ext cx="2514600" cy="5105400"/>
          </a:xfrm>
          <a:prstGeom prst="rect">
            <a:avLst/>
          </a:prstGeom>
          <a:ln w="88900" cap="rnd"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0" y="2057400"/>
            <a:ext cx="3657600" cy="419100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previously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sold horses’ listings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400" noProof="0" dirty="0" smtClean="0"/>
              <a:t>More than 60 horses have been transitioned to new homes since the project’s inception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 Stories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447800"/>
            <a:ext cx="72390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smtClean="0"/>
              <a:t>Hi Guys!  Thanks to your awesome web site, Yukon’s Liberty has been sold; wanted to let you know so you could take her off your site.</a:t>
            </a:r>
          </a:p>
          <a:p>
            <a:pPr marL="0" indent="0">
              <a:buNone/>
            </a:pPr>
            <a:r>
              <a:rPr lang="en-US" sz="2100" dirty="0" smtClean="0"/>
              <a:t>Thanks so much.  Hope all is well….miss you guys.</a:t>
            </a:r>
          </a:p>
          <a:p>
            <a:pPr marL="0" indent="0">
              <a:buNone/>
            </a:pPr>
            <a:r>
              <a:rPr lang="en-US" sz="2100" dirty="0" smtClean="0"/>
              <a:t>	-Jackie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Dear Janice, I purchased two horses from your RACE HORSE LOOKING For A NEW CAREER program. I couldn't be happier with them both. Mandy was reserve champion in her last show, and </a:t>
            </a:r>
            <a:r>
              <a:rPr lang="en-US" sz="2100" dirty="0" err="1" smtClean="0"/>
              <a:t>Jem</a:t>
            </a:r>
            <a:r>
              <a:rPr lang="en-US" sz="2100" dirty="0" smtClean="0"/>
              <a:t> recently took first place in a flat class and came in 6th of 22 in a jumping event.</a:t>
            </a:r>
          </a:p>
          <a:p>
            <a:pPr marL="0" indent="0">
              <a:buNone/>
            </a:pPr>
            <a:r>
              <a:rPr lang="en-US" sz="2100" dirty="0" smtClean="0"/>
              <a:t>Thank you so much for caring so much about these horses and your wonderful program.</a:t>
            </a:r>
          </a:p>
          <a:p>
            <a:pPr marL="0" indent="0">
              <a:buNone/>
            </a:pPr>
            <a:r>
              <a:rPr lang="en-US" sz="2100" dirty="0" smtClean="0"/>
              <a:t> 	-Elise </a:t>
            </a:r>
            <a:r>
              <a:rPr lang="en-US" sz="2100" dirty="0" err="1" smtClean="0"/>
              <a:t>Fillpot</a:t>
            </a:r>
            <a:endParaRPr lang="en-US" sz="21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145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Slide 1</vt:lpstr>
      <vt:lpstr> About Janice Brooks </vt:lpstr>
      <vt:lpstr>ILHBPA.com</vt:lpstr>
      <vt:lpstr>Our New Website</vt:lpstr>
      <vt:lpstr>Race Horse Looking For A New Career</vt:lpstr>
      <vt:lpstr>Horses For Sale</vt:lpstr>
      <vt:lpstr>Sample Listing Page</vt:lpstr>
      <vt:lpstr>Horses Sold</vt:lpstr>
      <vt:lpstr>Success Stories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Books</cp:lastModifiedBy>
  <cp:revision>197</cp:revision>
  <dcterms:created xsi:type="dcterms:W3CDTF">2008-12-08T20:58:39Z</dcterms:created>
  <dcterms:modified xsi:type="dcterms:W3CDTF">2009-01-30T13:34:49Z</dcterms:modified>
</cp:coreProperties>
</file>